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  <p:sldMasterId id="2147485223" r:id="rId2"/>
    <p:sldMasterId id="2147485546" r:id="rId3"/>
    <p:sldMasterId id="2147485742" r:id="rId4"/>
    <p:sldMasterId id="2147485872" r:id="rId5"/>
    <p:sldMasterId id="2147485880" r:id="rId6"/>
    <p:sldMasterId id="2147485918" r:id="rId7"/>
  </p:sldMasterIdLst>
  <p:notesMasterIdLst>
    <p:notesMasterId r:id="rId30"/>
  </p:notesMasterIdLst>
  <p:handoutMasterIdLst>
    <p:handoutMasterId r:id="rId31"/>
  </p:handoutMasterIdLst>
  <p:sldIdLst>
    <p:sldId id="1852" r:id="rId8"/>
    <p:sldId id="1959" r:id="rId9"/>
    <p:sldId id="1996" r:id="rId10"/>
    <p:sldId id="1961" r:id="rId11"/>
    <p:sldId id="1963" r:id="rId12"/>
    <p:sldId id="1964" r:id="rId13"/>
    <p:sldId id="1965" r:id="rId14"/>
    <p:sldId id="1962" r:id="rId15"/>
    <p:sldId id="1984" r:id="rId16"/>
    <p:sldId id="1999" r:id="rId17"/>
    <p:sldId id="1983" r:id="rId18"/>
    <p:sldId id="1973" r:id="rId19"/>
    <p:sldId id="1884" r:id="rId20"/>
    <p:sldId id="1985" r:id="rId21"/>
    <p:sldId id="1986" r:id="rId22"/>
    <p:sldId id="1980" r:id="rId23"/>
    <p:sldId id="2001" r:id="rId24"/>
    <p:sldId id="1974" r:id="rId25"/>
    <p:sldId id="2000" r:id="rId26"/>
    <p:sldId id="2004" r:id="rId27"/>
    <p:sldId id="2005" r:id="rId28"/>
    <p:sldId id="1496" r:id="rId29"/>
  </p:sldIdLst>
  <p:sldSz cx="9144000" cy="5143500" type="screen16x9"/>
  <p:notesSz cx="6799263" cy="9929813"/>
  <p:defaultTextStyle>
    <a:defPPr>
      <a:defRPr lang="pt-BR"/>
    </a:defPPr>
    <a:lvl1pPr marL="0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21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88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17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74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187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12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661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899" algn="l" defTabSz="912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çal Chagas Coli Junior" initials="MCCJ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C0239"/>
    <a:srgbClr val="923732"/>
    <a:srgbClr val="C96863"/>
    <a:srgbClr val="BF4B45"/>
    <a:srgbClr val="F1D8D7"/>
    <a:srgbClr val="D2807C"/>
    <a:srgbClr val="FF0B05"/>
    <a:srgbClr val="019ABE"/>
    <a:srgbClr val="6E9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95401" autoAdjust="0"/>
  </p:normalViewPr>
  <p:slideViewPr>
    <p:cSldViewPr>
      <p:cViewPr varScale="1">
        <p:scale>
          <a:sx n="120" d="100"/>
          <a:sy n="120" d="100"/>
        </p:scale>
        <p:origin x="52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D10A76F-3D4C-4BE7-8B36-7D2F01F0C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FCA7CC-5C77-4E7D-B17D-68ED079138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EAED2-9FF7-42E3-948C-8200622CADA8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D27615-6EB6-4E76-BC85-9B87CD0A93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E1CA13-33AA-4E96-A7E8-66646BCA2E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B1DB-F351-49E1-83DD-5DB2E00BE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41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F0436407-961C-4FEB-8B07-EF0FAADE461D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2DA5D1CA-7BF4-47CA-96EB-82DB76CA7E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82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21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88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17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74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187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12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61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899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D1CA-7BF4-47CA-96EB-82DB76CA7EC2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21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D1CA-7BF4-47CA-96EB-82DB76CA7EC2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9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1597846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82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40" y="308122"/>
            <a:ext cx="8351099" cy="80484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706858"/>
            <a:ext cx="8350940" cy="406106"/>
          </a:xfrm>
        </p:spPr>
        <p:txBody>
          <a:bodyPr lIns="10800" anchor="t" anchorCtr="0"/>
          <a:lstStyle>
            <a:lvl1pPr marL="0" indent="0">
              <a:lnSpc>
                <a:spcPct val="90000"/>
              </a:lnSpc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611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706858"/>
            <a:ext cx="8350940" cy="406106"/>
          </a:xfrm>
        </p:spPr>
        <p:txBody>
          <a:bodyPr lIns="10800" anchor="t" anchorCtr="0"/>
          <a:lstStyle>
            <a:lvl1pPr marL="0" indent="0">
              <a:lnSpc>
                <a:spcPct val="90000"/>
              </a:lnSpc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0965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706858"/>
            <a:ext cx="8350940" cy="406106"/>
          </a:xfrm>
        </p:spPr>
        <p:txBody>
          <a:bodyPr lIns="10800" anchor="t" anchorCtr="0"/>
          <a:lstStyle>
            <a:lvl1pPr marL="0" indent="0">
              <a:lnSpc>
                <a:spcPct val="90000"/>
              </a:lnSpc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8351099" cy="3239436"/>
          </a:xfrm>
          <a:noFill/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4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706858"/>
            <a:ext cx="8350940" cy="406106"/>
          </a:xfrm>
        </p:spPr>
        <p:txBody>
          <a:bodyPr lIns="10800" anchor="t" anchorCtr="0"/>
          <a:lstStyle>
            <a:lvl1pPr marL="0" indent="0">
              <a:lnSpc>
                <a:spcPct val="90000"/>
              </a:lnSpc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8351099" cy="3239436"/>
          </a:xfrm>
          <a:noFill/>
        </p:spPr>
        <p:txBody>
          <a:bodyPr/>
          <a:lstStyle>
            <a:lvl1pPr>
              <a:defRPr sz="165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3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928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1597846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00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17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59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54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0" indent="0">
              <a:buNone/>
              <a:defRPr sz="2000" b="1"/>
            </a:lvl2pPr>
            <a:lvl3pPr marL="912780" indent="0">
              <a:buNone/>
              <a:defRPr sz="1800" b="1"/>
            </a:lvl3pPr>
            <a:lvl4pPr marL="1369160" indent="0">
              <a:buNone/>
              <a:defRPr sz="1600" b="1"/>
            </a:lvl4pPr>
            <a:lvl5pPr marL="1825556" indent="0">
              <a:buNone/>
              <a:defRPr sz="1600" b="1"/>
            </a:lvl5pPr>
            <a:lvl6pPr marL="2281928" indent="0">
              <a:buNone/>
              <a:defRPr sz="1600" b="1"/>
            </a:lvl6pPr>
            <a:lvl7pPr marL="2738306" indent="0">
              <a:buNone/>
              <a:defRPr sz="1600" b="1"/>
            </a:lvl7pPr>
            <a:lvl8pPr marL="3194699" indent="0">
              <a:buNone/>
              <a:defRPr sz="1600" b="1"/>
            </a:lvl8pPr>
            <a:lvl9pPr marL="365108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0" indent="0">
              <a:buNone/>
              <a:defRPr sz="2000" b="1"/>
            </a:lvl2pPr>
            <a:lvl3pPr marL="912780" indent="0">
              <a:buNone/>
              <a:defRPr sz="1800" b="1"/>
            </a:lvl3pPr>
            <a:lvl4pPr marL="1369160" indent="0">
              <a:buNone/>
              <a:defRPr sz="1600" b="1"/>
            </a:lvl4pPr>
            <a:lvl5pPr marL="1825556" indent="0">
              <a:buNone/>
              <a:defRPr sz="1600" b="1"/>
            </a:lvl5pPr>
            <a:lvl6pPr marL="2281928" indent="0">
              <a:buNone/>
              <a:defRPr sz="1600" b="1"/>
            </a:lvl6pPr>
            <a:lvl7pPr marL="2738306" indent="0">
              <a:buNone/>
              <a:defRPr sz="1600" b="1"/>
            </a:lvl7pPr>
            <a:lvl8pPr marL="3194699" indent="0">
              <a:buNone/>
              <a:defRPr sz="1600" b="1"/>
            </a:lvl8pPr>
            <a:lvl9pPr marL="365108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8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0" tIns="1095437" rIns="0" bIns="0" anchor="ctr"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005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406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02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2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82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2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80" indent="0">
              <a:buNone/>
              <a:defRPr sz="1200"/>
            </a:lvl2pPr>
            <a:lvl3pPr marL="912780" indent="0">
              <a:buNone/>
              <a:defRPr sz="1000"/>
            </a:lvl3pPr>
            <a:lvl4pPr marL="1369160" indent="0">
              <a:buNone/>
              <a:defRPr sz="900"/>
            </a:lvl4pPr>
            <a:lvl5pPr marL="1825556" indent="0">
              <a:buNone/>
              <a:defRPr sz="900"/>
            </a:lvl5pPr>
            <a:lvl6pPr marL="2281928" indent="0">
              <a:buNone/>
              <a:defRPr sz="900"/>
            </a:lvl6pPr>
            <a:lvl7pPr marL="2738306" indent="0">
              <a:buNone/>
              <a:defRPr sz="900"/>
            </a:lvl7pPr>
            <a:lvl8pPr marL="3194699" indent="0">
              <a:buNone/>
              <a:defRPr sz="900"/>
            </a:lvl8pPr>
            <a:lvl9pPr marL="3651085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45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80" indent="0">
              <a:buNone/>
              <a:defRPr sz="2800"/>
            </a:lvl2pPr>
            <a:lvl3pPr marL="912780" indent="0">
              <a:buNone/>
              <a:defRPr sz="2400"/>
            </a:lvl3pPr>
            <a:lvl4pPr marL="1369160" indent="0">
              <a:buNone/>
              <a:defRPr sz="2000"/>
            </a:lvl4pPr>
            <a:lvl5pPr marL="1825556" indent="0">
              <a:buNone/>
              <a:defRPr sz="2000"/>
            </a:lvl5pPr>
            <a:lvl6pPr marL="2281928" indent="0">
              <a:buNone/>
              <a:defRPr sz="2000"/>
            </a:lvl6pPr>
            <a:lvl7pPr marL="2738306" indent="0">
              <a:buNone/>
              <a:defRPr sz="2000"/>
            </a:lvl7pPr>
            <a:lvl8pPr marL="3194699" indent="0">
              <a:buNone/>
              <a:defRPr sz="2000"/>
            </a:lvl8pPr>
            <a:lvl9pPr marL="365108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80" indent="0">
              <a:buNone/>
              <a:defRPr sz="1200"/>
            </a:lvl2pPr>
            <a:lvl3pPr marL="912780" indent="0">
              <a:buNone/>
              <a:defRPr sz="1000"/>
            </a:lvl3pPr>
            <a:lvl4pPr marL="1369160" indent="0">
              <a:buNone/>
              <a:defRPr sz="900"/>
            </a:lvl4pPr>
            <a:lvl5pPr marL="1825556" indent="0">
              <a:buNone/>
              <a:defRPr sz="900"/>
            </a:lvl5pPr>
            <a:lvl6pPr marL="2281928" indent="0">
              <a:buNone/>
              <a:defRPr sz="900"/>
            </a:lvl6pPr>
            <a:lvl7pPr marL="2738306" indent="0">
              <a:buNone/>
              <a:defRPr sz="900"/>
            </a:lvl7pPr>
            <a:lvl8pPr marL="3194699" indent="0">
              <a:buNone/>
              <a:defRPr sz="900"/>
            </a:lvl8pPr>
            <a:lvl9pPr marL="3651085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175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00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830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0" tIns="1095437" rIns="0" bIns="0" anchor="ctr"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754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0" tIns="1095437" rIns="0" bIns="0" anchor="ctr"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190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64018" y="17812"/>
            <a:ext cx="6879997" cy="46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342" tIns="40166" rIns="80342" bIns="40166" numCol="1" anchor="ctr" anchorCtr="0" compatLnSpc="1">
            <a:prstTxWarp prst="textNoShape">
              <a:avLst/>
            </a:prstTxWarp>
          </a:bodyPr>
          <a:lstStyle>
            <a:lvl1pPr algn="r">
              <a:defRPr sz="1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3" name="Text 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681053"/>
            <a:ext cx="8572560" cy="403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342" tIns="40166" rIns="80342" bIns="40166" numCol="1" anchor="t" anchorCtr="0" compatLnSpc="1">
            <a:prstTxWarp prst="textNoShape">
              <a:avLst/>
            </a:prstTxWarp>
          </a:bodyPr>
          <a:lstStyle>
            <a:lvl1pPr marL="278108" indent="-278108">
              <a:buFont typeface="Wingdings" pitchFamily="2" charset="2"/>
              <a:buChar char="§"/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/>
          <p:cNvSpPr txBox="1">
            <a:spLocks/>
          </p:cNvSpPr>
          <p:nvPr userDrawn="1"/>
        </p:nvSpPr>
        <p:spPr>
          <a:xfrm>
            <a:off x="8483651" y="4950981"/>
            <a:ext cx="660365" cy="163096"/>
          </a:xfrm>
          <a:prstGeom prst="rect">
            <a:avLst/>
          </a:prstGeom>
        </p:spPr>
        <p:txBody>
          <a:bodyPr lIns="68478" tIns="34247" rIns="68478" bIns="34247"/>
          <a:lstStyle/>
          <a:p>
            <a:pPr algn="r" defTabSz="632081" fontAlgn="base">
              <a:spcBef>
                <a:spcPct val="0"/>
              </a:spcBef>
              <a:spcAft>
                <a:spcPct val="0"/>
              </a:spcAft>
              <a:defRPr/>
            </a:pPr>
            <a:fld id="{4B4A4DB3-9485-4A35-80F9-BA2B37E683DE}" type="slidenum">
              <a:rPr lang="pt-BR" sz="800" smtClean="0">
                <a:solidFill>
                  <a:prstClr val="white"/>
                </a:solidFill>
                <a:latin typeface="Arial" charset="0"/>
                <a:cs typeface="Arial" charset="0"/>
              </a:rPr>
              <a:pPr algn="r" defTabSz="6320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8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5"/>
            <a:ext cx="2133600" cy="273845"/>
          </a:xfrm>
          <a:prstGeom prst="rect">
            <a:avLst/>
          </a:prstGeom>
        </p:spPr>
        <p:txBody>
          <a:bodyPr lIns="121713" tIns="60862" rIns="121713" bIns="60862"/>
          <a:lstStyle/>
          <a:p>
            <a:pPr defTabSz="407536" fontAlgn="base">
              <a:spcBef>
                <a:spcPct val="0"/>
              </a:spcBef>
              <a:spcAft>
                <a:spcPct val="0"/>
              </a:spcAft>
            </a:pPr>
            <a:fld id="{646868A0-D3AF-D949-9E19-917F10D4D759}" type="slidenum">
              <a:rPr lang="en-US" sz="1650" smtClean="0">
                <a:solidFill>
                  <a:prstClr val="black"/>
                </a:solidFill>
                <a:latin typeface="Arial" pitchFamily="34" charset="0"/>
                <a:ea typeface="ヒラギノ角ゴ Pro W3" pitchFamily="-84" charset="-128"/>
              </a:rPr>
              <a:pPr defTabSz="407536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650">
              <a:solidFill>
                <a:prstClr val="black"/>
              </a:solidFill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600" cy="857250"/>
          </a:xfrm>
          <a:prstGeom prst="rect">
            <a:avLst/>
          </a:prstGeom>
        </p:spPr>
        <p:txBody>
          <a:bodyPr lIns="121713" tIns="60862" rIns="121713" bIns="60862"/>
          <a:lstStyle>
            <a:lvl1pPr>
              <a:defRPr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457222" y="894776"/>
            <a:ext cx="8229599" cy="3699849"/>
          </a:xfrm>
          <a:prstGeom prst="rect">
            <a:avLst/>
          </a:prstGeom>
        </p:spPr>
        <p:txBody>
          <a:bodyPr lIns="121713" tIns="60862" rIns="121713" bIns="60862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4317" y="375261"/>
            <a:ext cx="7040880" cy="409864"/>
          </a:xfrm>
          <a:prstGeom prst="rect">
            <a:avLst/>
          </a:prstGeom>
        </p:spPr>
        <p:txBody>
          <a:bodyPr lIns="121713" tIns="60862" rIns="121713" bIns="60862" anchor="ctr" anchorCtr="0">
            <a:normAutofit/>
          </a:bodyPr>
          <a:lstStyle>
            <a:lvl1pPr algn="ctr">
              <a:defRPr sz="1650" b="1" i="0">
                <a:solidFill>
                  <a:srgbClr val="3C65B4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16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0" tIns="1095437" rIns="0" bIns="0" anchor="ctr"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832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in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8687" y="661042"/>
            <a:ext cx="1964174" cy="479822"/>
          </a:xfrm>
          <a:prstGeom prst="rect">
            <a:avLst/>
          </a:prstGeom>
        </p:spPr>
        <p:txBody>
          <a:bodyPr lIns="68214" tIns="34110" rIns="68214" bIns="34110" anchor="t"/>
          <a:lstStyle>
            <a:lvl1pPr marL="0" indent="0">
              <a:buNone/>
              <a:defRPr sz="1425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05717" indent="0">
              <a:buNone/>
              <a:defRPr sz="1800" b="1"/>
            </a:lvl2pPr>
            <a:lvl3pPr marL="811419" indent="0">
              <a:buNone/>
              <a:defRPr sz="1725" b="1"/>
            </a:lvl3pPr>
            <a:lvl4pPr marL="1217124" indent="0">
              <a:buNone/>
              <a:defRPr sz="1425" b="1"/>
            </a:lvl4pPr>
            <a:lvl5pPr marL="1622826" indent="0">
              <a:buNone/>
              <a:defRPr sz="1425" b="1"/>
            </a:lvl5pPr>
            <a:lvl6pPr marL="2028529" indent="0">
              <a:buNone/>
              <a:defRPr sz="1425" b="1"/>
            </a:lvl6pPr>
            <a:lvl7pPr marL="2434236" indent="0">
              <a:buNone/>
              <a:defRPr sz="1425" b="1"/>
            </a:lvl7pPr>
            <a:lvl8pPr marL="2839943" indent="0">
              <a:buNone/>
              <a:defRPr sz="1425" b="1"/>
            </a:lvl8pPr>
            <a:lvl9pPr marL="3245650" indent="0">
              <a:buNone/>
              <a:defRPr sz="1425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86312" y="212984"/>
            <a:ext cx="5919046" cy="314325"/>
          </a:xfrm>
          <a:prstGeom prst="rect">
            <a:avLst/>
          </a:prstGeom>
        </p:spPr>
        <p:txBody>
          <a:bodyPr lIns="68214" tIns="34110" rIns="68214" bIns="34110" anchor="t"/>
          <a:lstStyle>
            <a:lvl1pPr algn="r">
              <a:defRPr sz="18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2886312" y="1176119"/>
            <a:ext cx="5919046" cy="3745492"/>
          </a:xfrm>
          <a:prstGeom prst="rect">
            <a:avLst/>
          </a:prstGeom>
        </p:spPr>
        <p:txBody>
          <a:bodyPr lIns="68214" tIns="34110" rIns="68214" bIns="34110"/>
          <a:lstStyle>
            <a:lvl1pPr marL="0" indent="0">
              <a:buFontTx/>
              <a:buNone/>
              <a:defRPr sz="1575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658687" indent="-253016">
              <a:buSzPct val="100000"/>
              <a:buFont typeface="Arial"/>
              <a:buChar char="•"/>
              <a:defRPr sz="1575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013756" indent="-202402">
              <a:buSzPct val="70000"/>
              <a:buFont typeface="Courier New"/>
              <a:buChar char="o"/>
              <a:defRPr sz="1575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1419437" indent="-202402">
              <a:buSzPct val="100000"/>
              <a:buFont typeface="Lucida Grande"/>
              <a:buChar char="–"/>
              <a:defRPr sz="1575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1575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5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64018" y="17812"/>
            <a:ext cx="6879997" cy="46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342" tIns="40166" rIns="80342" bIns="40166" numCol="1" anchor="ctr" anchorCtr="0" compatLnSpc="1">
            <a:prstTxWarp prst="textNoShape">
              <a:avLst/>
            </a:prstTxWarp>
          </a:bodyPr>
          <a:lstStyle>
            <a:lvl1pPr algn="r">
              <a:defRPr sz="1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3" name="Text 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681053"/>
            <a:ext cx="8572560" cy="403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342" tIns="40166" rIns="80342" bIns="40166" numCol="1" anchor="t" anchorCtr="0" compatLnSpc="1">
            <a:prstTxWarp prst="textNoShape">
              <a:avLst/>
            </a:prstTxWarp>
          </a:bodyPr>
          <a:lstStyle>
            <a:lvl1pPr marL="278108" indent="-278108">
              <a:buFont typeface="Wingdings" pitchFamily="2" charset="2"/>
              <a:buChar char="§"/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/>
          <p:cNvSpPr txBox="1">
            <a:spLocks/>
          </p:cNvSpPr>
          <p:nvPr userDrawn="1"/>
        </p:nvSpPr>
        <p:spPr>
          <a:xfrm>
            <a:off x="8483651" y="4950981"/>
            <a:ext cx="660365" cy="163096"/>
          </a:xfrm>
          <a:prstGeom prst="rect">
            <a:avLst/>
          </a:prstGeom>
        </p:spPr>
        <p:txBody>
          <a:bodyPr lIns="68478" tIns="34247" rIns="68478" bIns="34247"/>
          <a:lstStyle/>
          <a:p>
            <a:pPr algn="r" defTabSz="632081" fontAlgn="base">
              <a:spcBef>
                <a:spcPct val="0"/>
              </a:spcBef>
              <a:spcAft>
                <a:spcPct val="0"/>
              </a:spcAft>
              <a:defRPr/>
            </a:pPr>
            <a:fld id="{4B4A4DB3-9485-4A35-80F9-BA2B37E683DE}" type="slidenum">
              <a:rPr lang="pt-BR" sz="800" smtClean="0">
                <a:solidFill>
                  <a:prstClr val="white"/>
                </a:solidFill>
                <a:latin typeface="Arial" charset="0"/>
                <a:cs typeface="Arial" charset="0"/>
              </a:rPr>
              <a:pPr algn="r" defTabSz="6320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8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6"/>
            <a:ext cx="2133600" cy="273845"/>
          </a:xfrm>
          <a:prstGeom prst="rect">
            <a:avLst/>
          </a:prstGeom>
        </p:spPr>
        <p:txBody>
          <a:bodyPr lIns="216408" tIns="108212" rIns="216408" bIns="108212"/>
          <a:lstStyle/>
          <a:p>
            <a:pPr defTabSz="407565"/>
            <a:fld id="{646868A0-D3AF-D949-9E19-917F10D4D759}" type="slidenum">
              <a:rPr lang="en-US" smtClean="0">
                <a:solidFill>
                  <a:prstClr val="black"/>
                </a:solidFill>
              </a:rPr>
              <a:pPr defTabSz="407565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600" cy="857250"/>
          </a:xfrm>
          <a:prstGeom prst="rect">
            <a:avLst/>
          </a:prstGeom>
        </p:spPr>
        <p:txBody>
          <a:bodyPr lIns="216408" tIns="108212" rIns="216408" bIns="108212"/>
          <a:lstStyle>
            <a:lvl1pPr>
              <a:defRPr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457208" y="894776"/>
            <a:ext cx="8229599" cy="3699849"/>
          </a:xfrm>
          <a:prstGeom prst="rect">
            <a:avLst/>
          </a:prstGeom>
        </p:spPr>
        <p:txBody>
          <a:bodyPr lIns="216408" tIns="108212" rIns="216408" bIns="108212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4317" y="375237"/>
            <a:ext cx="7040880" cy="409864"/>
          </a:xfrm>
          <a:prstGeom prst="rect">
            <a:avLst/>
          </a:prstGeom>
        </p:spPr>
        <p:txBody>
          <a:bodyPr lIns="216408" tIns="108212" rIns="216408" bIns="108212" anchor="ctr" anchorCtr="0">
            <a:normAutofit/>
          </a:bodyPr>
          <a:lstStyle>
            <a:lvl1pPr algn="ctr">
              <a:defRPr sz="1650" b="1" i="0">
                <a:solidFill>
                  <a:srgbClr val="3C65B4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3381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penas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869665"/>
            <a:ext cx="457200" cy="273844"/>
          </a:xfrm>
          <a:prstGeom prst="rect">
            <a:avLst/>
          </a:prstGeom>
        </p:spPr>
        <p:txBody>
          <a:bodyPr lIns="121770" tIns="60888" rIns="121770" bIns="60888"/>
          <a:lstStyle/>
          <a:p>
            <a:pPr defTabSz="913145"/>
            <a:fld id="{646868A0-D3AF-D949-9E19-917F10D4D759}" type="slidenum">
              <a:rPr lang="en-US" smtClean="0">
                <a:solidFill>
                  <a:prstClr val="black"/>
                </a:solidFill>
              </a:rPr>
              <a:pPr defTabSz="913145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0" y="10"/>
            <a:ext cx="9144000" cy="375227"/>
          </a:xfrm>
          <a:prstGeom prst="rect">
            <a:avLst/>
          </a:prstGeom>
        </p:spPr>
        <p:txBody>
          <a:bodyPr lIns="121770" tIns="60888" rIns="121770" bIns="60888"/>
          <a:lstStyle>
            <a:lvl1pPr>
              <a:defRPr b="1"/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4316" y="486008"/>
            <a:ext cx="7848000" cy="409864"/>
          </a:xfrm>
          <a:prstGeom prst="rect">
            <a:avLst/>
          </a:prstGeom>
        </p:spPr>
        <p:txBody>
          <a:bodyPr lIns="121770" tIns="60888" rIns="121770" bIns="60888" anchor="t" anchorCtr="0">
            <a:noAutofit/>
          </a:bodyPr>
          <a:lstStyle>
            <a:lvl1pPr algn="ctr">
              <a:defRPr sz="1200" b="1" i="0">
                <a:solidFill>
                  <a:srgbClr val="3C65B4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869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8520113" y="438150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 defTabSz="913145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190752" y="200027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775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627937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575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6656" indent="0">
              <a:buNone/>
              <a:defRPr sz="1200"/>
            </a:lvl2pPr>
            <a:lvl3pPr marL="913311" indent="0">
              <a:buNone/>
              <a:defRPr sz="975"/>
            </a:lvl3pPr>
            <a:lvl4pPr marL="1369967" indent="0">
              <a:buNone/>
              <a:defRPr sz="900"/>
            </a:lvl4pPr>
            <a:lvl5pPr marL="1826621" indent="0">
              <a:buNone/>
              <a:defRPr sz="900"/>
            </a:lvl5pPr>
            <a:lvl6pPr marL="2283277" indent="0">
              <a:buNone/>
              <a:defRPr sz="900"/>
            </a:lvl6pPr>
            <a:lvl7pPr marL="2739933" indent="0">
              <a:buNone/>
              <a:defRPr sz="900"/>
            </a:lvl7pPr>
            <a:lvl8pPr marL="3196586" indent="0">
              <a:buNone/>
              <a:defRPr sz="900"/>
            </a:lvl8pPr>
            <a:lvl9pPr marL="3653241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486776" y="455281"/>
            <a:ext cx="428625" cy="327692"/>
          </a:xfrm>
          <a:prstGeom prst="rect">
            <a:avLst/>
          </a:prstGeom>
        </p:spPr>
        <p:txBody>
          <a:bodyPr vert="horz" wrap="square" lIns="91328" tIns="45666" rIns="91328" bIns="45666" rtlCol="0" anchor="ctr" anchorCtr="1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8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9143998" cy="43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350" dirty="0"/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1" y="4352400"/>
            <a:ext cx="9143998" cy="7911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350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78387" y="-159693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0"/>
            <a:ext cx="7577234" cy="280608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66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81"/>
            <a:ext cx="7577234" cy="154631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3300">
                <a:solidFill>
                  <a:srgbClr val="B2B2B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5295" y="4614421"/>
            <a:ext cx="5122280" cy="27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87240" y="4614421"/>
            <a:ext cx="685820" cy="270000"/>
          </a:xfrm>
        </p:spPr>
        <p:txBody>
          <a:bodyPr/>
          <a:lstStyle/>
          <a:p>
            <a:fld id="{75A4F164-3A46-4CEE-A25C-CA523D5E42F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40" y="308122"/>
            <a:ext cx="8351099" cy="80484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4022435" cy="3239436"/>
          </a:xfrm>
          <a:noFill/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706858"/>
            <a:ext cx="8350940" cy="406106"/>
          </a:xfrm>
        </p:spPr>
        <p:txBody>
          <a:bodyPr lIns="10800" anchor="t" anchorCtr="0"/>
          <a:lstStyle>
            <a:lvl1pPr marL="0" indent="0">
              <a:lnSpc>
                <a:spcPct val="90000"/>
              </a:lnSpc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9265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4457652" y="4904232"/>
            <a:ext cx="708886" cy="273844"/>
          </a:xfrm>
          <a:prstGeom prst="rect">
            <a:avLst/>
          </a:prstGeom>
        </p:spPr>
        <p:txBody>
          <a:bodyPr lIns="51190" tIns="25613" rIns="51190" bIns="25613"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z="1400" smtClean="0"/>
              <a:pPr/>
              <a:t>‹nº›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69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4947" r:id="rId2"/>
    <p:sldLayoutId id="2147484948" r:id="rId3"/>
    <p:sldLayoutId id="2147484949" r:id="rId4"/>
    <p:sldLayoutId id="2147485630" r:id="rId5"/>
    <p:sldLayoutId id="2147485634" r:id="rId6"/>
    <p:sldLayoutId id="2147485635" r:id="rId7"/>
  </p:sldLayoutIdLst>
  <p:txStyles>
    <p:titleStyle>
      <a:lvl1pPr algn="ctr" defTabSz="255905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9" indent="-191919" algn="l" defTabSz="25590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13" indent="-159932" algn="l" defTabSz="25590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21" indent="-127950" algn="l" defTabSz="25590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10" indent="-127950" algn="l" defTabSz="255905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01" indent="-127950" algn="l" defTabSz="255905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96" indent="-127950" algn="l" defTabSz="255905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59" indent="-127950" algn="l" defTabSz="255905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158" indent="-127950" algn="l" defTabSz="255905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70" indent="-127950" algn="l" defTabSz="255905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02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69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60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40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03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15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112" algn="l" defTabSz="25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2594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25713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54" indent="-192854" algn="l" defTabSz="25713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47" indent="-160710" algn="l" defTabSz="25713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2" indent="-128570" algn="l" defTabSz="257138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8" indent="-128570" algn="l" defTabSz="257138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114" indent="-128570" algn="l" defTabSz="257138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253" indent="-128570" algn="l" defTabSz="257138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86" indent="-128570" algn="l" defTabSz="257138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525" indent="-128570" algn="l" defTabSz="257138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664" indent="-128570" algn="l" defTabSz="257138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38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77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11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47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83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818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55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93" algn="l" defTabSz="25713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457670" y="4904250"/>
            <a:ext cx="708886" cy="273844"/>
          </a:xfrm>
          <a:prstGeom prst="rect">
            <a:avLst/>
          </a:prstGeom>
        </p:spPr>
        <p:txBody>
          <a:bodyPr lIns="51138" tIns="25574" rIns="51138" bIns="25574"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6519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25568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59" indent="-191759" algn="l" defTabSz="2556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477" indent="-159797" algn="l" defTabSz="25568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204" indent="-127840" algn="l" defTabSz="25568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4876" indent="-127840" algn="l" defTabSz="25568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51" indent="-127840" algn="l" defTabSz="25568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238" indent="-127840" algn="l" defTabSz="25568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912" indent="-127840" algn="l" defTabSz="25568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588" indent="-127840" algn="l" defTabSz="25568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275" indent="-127840" algn="l" defTabSz="25568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5680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1364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67032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725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395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069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89754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435" algn="l" defTabSz="25568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4457652" y="4904232"/>
            <a:ext cx="708886" cy="273844"/>
          </a:xfrm>
          <a:prstGeom prst="rect">
            <a:avLst/>
          </a:prstGeom>
        </p:spPr>
        <p:txBody>
          <a:bodyPr lIns="51196" tIns="25615" rIns="51196" bIns="25615"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z="1400" smtClean="0"/>
              <a:pPr/>
              <a:t>‹nº›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73643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255941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7" indent="-191947" algn="l" defTabSz="2559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6" indent="-159956" algn="l" defTabSz="255941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17" indent="-127968" algn="l" defTabSz="255941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45" indent="-127968" algn="l" defTabSz="255941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72" indent="-127968" algn="l" defTabSz="255941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06" indent="-127968" algn="l" defTabSz="25594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09" indent="-127968" algn="l" defTabSz="25594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46" indent="-127968" algn="l" defTabSz="25594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94" indent="-127968" algn="l" defTabSz="25594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41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74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83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13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32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37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485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18" algn="l" defTabSz="2559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7240" y="308122"/>
            <a:ext cx="8351099" cy="8048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7240" y="1112964"/>
            <a:ext cx="8351099" cy="3185999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295" y="4614421"/>
            <a:ext cx="512228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4614421"/>
            <a:ext cx="68582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3" r:id="rId1"/>
    <p:sldLayoutId id="2147485874" r:id="rId2"/>
    <p:sldLayoutId id="2147485875" r:id="rId3"/>
    <p:sldLayoutId id="2147485876" r:id="rId4"/>
    <p:sldLayoutId id="2147485877" r:id="rId5"/>
    <p:sldLayoutId id="2147485878" r:id="rId6"/>
    <p:sldLayoutId id="2147485879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788" indent="-204788" algn="l" defTabSz="685800" rtl="0" eaLnBrk="1" latinLnBrk="0" hangingPunct="1">
        <a:spcBef>
          <a:spcPts val="0"/>
        </a:spcBef>
        <a:spcAft>
          <a:spcPts val="750"/>
        </a:spcAft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06029" indent="-204788" algn="l" defTabSz="685800" rtl="0" eaLnBrk="1" latinLnBrk="0" hangingPunct="1">
        <a:spcBef>
          <a:spcPts val="0"/>
        </a:spcBef>
        <a:spcAft>
          <a:spcPts val="750"/>
        </a:spcAft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816" indent="-133350" algn="l" defTabSz="685800" rtl="0" eaLnBrk="1" latinLnBrk="0" hangingPunct="1">
        <a:spcBef>
          <a:spcPts val="0"/>
        </a:spcBef>
        <a:spcAft>
          <a:spcPts val="75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077516" indent="-133350" algn="l" defTabSz="685800" rtl="0" eaLnBrk="1" latinLnBrk="0" hangingPunct="1">
        <a:spcBef>
          <a:spcPts val="0"/>
        </a:spcBef>
        <a:spcAft>
          <a:spcPts val="75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345406" indent="-134541" algn="l" defTabSz="685800" rtl="0" eaLnBrk="1" latinLnBrk="0" hangingPunct="1">
        <a:spcBef>
          <a:spcPts val="0"/>
        </a:spcBef>
        <a:spcAft>
          <a:spcPts val="75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275" tIns="45644" rIns="91275" bIns="45644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275" tIns="45644" rIns="91275" bIns="45644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275" tIns="45644" rIns="91275" bIns="456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661F-AF66-4F49-AA2C-0068688A3FEF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275" tIns="45644" rIns="91275" bIns="456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275" tIns="45644" rIns="91275" bIns="456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B5A3-6656-4227-BB3A-60F45F6C40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2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1" r:id="rId1"/>
    <p:sldLayoutId id="2147485882" r:id="rId2"/>
    <p:sldLayoutId id="2147485883" r:id="rId3"/>
    <p:sldLayoutId id="2147485884" r:id="rId4"/>
    <p:sldLayoutId id="2147485885" r:id="rId5"/>
    <p:sldLayoutId id="2147485886" r:id="rId6"/>
    <p:sldLayoutId id="2147485887" r:id="rId7"/>
    <p:sldLayoutId id="2147485888" r:id="rId8"/>
    <p:sldLayoutId id="2147485889" r:id="rId9"/>
    <p:sldLayoutId id="2147485890" r:id="rId10"/>
    <p:sldLayoutId id="2147485891" r:id="rId11"/>
    <p:sldLayoutId id="2147485892" r:id="rId12"/>
    <p:sldLayoutId id="2147485893" r:id="rId13"/>
    <p:sldLayoutId id="2147485894" r:id="rId14"/>
  </p:sldLayoutIdLst>
  <p:txStyles>
    <p:titleStyle>
      <a:lvl1pPr algn="ctr" defTabSz="912780" rtl="0" eaLnBrk="1" latinLnBrk="0" hangingPunct="1"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287" indent="-342287" algn="l" defTabSz="912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1638" indent="-285244" algn="l" defTabSz="9127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0965" indent="-228185" algn="l" defTabSz="912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7349" indent="-228185" algn="l" defTabSz="9127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3742" indent="-228185" algn="l" defTabSz="91278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0112" indent="-228185" algn="l" defTabSz="912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13" indent="-228185" algn="l" defTabSz="912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93" indent="-228185" algn="l" defTabSz="912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79" indent="-228185" algn="l" defTabSz="912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0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0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60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56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28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06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99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85" algn="l" defTabSz="9127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4457669" y="4904253"/>
            <a:ext cx="708886" cy="273844"/>
          </a:xfrm>
          <a:prstGeom prst="rect">
            <a:avLst/>
          </a:prstGeom>
        </p:spPr>
        <p:txBody>
          <a:bodyPr lIns="51137" tIns="25571" rIns="51137" bIns="25571"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z="1350" smtClean="0"/>
              <a:pPr/>
              <a:t>‹nº›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1656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0" r:id="rId1"/>
    <p:sldLayoutId id="2147485921" r:id="rId2"/>
  </p:sldLayoutIdLst>
  <p:txStyles>
    <p:titleStyle>
      <a:lvl1pPr algn="ctr" defTabSz="255681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59" indent="-191759" algn="l" defTabSz="2556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481" indent="-159798" algn="l" defTabSz="255681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39209" indent="-127840" algn="l" defTabSz="255681" rtl="0" eaLnBrk="1" latinLnBrk="0" hangingPunct="1">
        <a:spcBef>
          <a:spcPct val="20000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894883" indent="-127840" algn="l" defTabSz="255681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0559" indent="-127840" algn="l" defTabSz="255681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06249" indent="-127840" algn="l" defTabSz="255681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1927" indent="-127840" algn="l" defTabSz="255681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17603" indent="-127840" algn="l" defTabSz="255681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73289" indent="-127840" algn="l" defTabSz="255681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5681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11364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67037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022731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278406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534080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789767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045451" algn="l" defTabSz="25568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8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image" Target="../media/image28.jpe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8" Type="http://schemas.openxmlformats.org/officeDocument/2006/relationships/image" Target="../media/image68.png"/><Relationship Id="rId3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2" y="1347616"/>
            <a:ext cx="5796136" cy="936104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2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Conceitos e Regras para Elaboração do Plano Estratégico 2019 do SEBRAE Rondônia</a:t>
            </a:r>
            <a:r>
              <a:rPr lang="pt-BR" sz="11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Apresentação </a:t>
            </a:r>
            <a:r>
              <a:rPr lang="pt-B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para Comissão de Conselheiros do Sebrae Rondônia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Porto Velho, 04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de </a:t>
            </a: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Outubro,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2018</a:t>
            </a:r>
            <a:r>
              <a:rPr lang="pt-BR" sz="24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2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pt-BR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6349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Distribuição de Recurso - Objetivos Estratégicos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-36512" y="-28254"/>
            <a:ext cx="9144000" cy="5143500"/>
            <a:chOff x="3074268" y="2619348"/>
            <a:chExt cx="9144000" cy="51435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268" y="2619348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Imagem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059582"/>
            <a:ext cx="87249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42108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57,4%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51114" y="4210868"/>
            <a:ext cx="74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26,46%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420937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7,39%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59832" y="420937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5,07%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51920" y="421314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1,63%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572000" y="420937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1,63%</a:t>
            </a:r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64088" y="421314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0,41%</a:t>
            </a:r>
            <a:endParaRPr lang="pt-BR" sz="1400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931916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Distribuição de Recurso - Objetivos Estratégicos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804248" y="458797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SGE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6087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6349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Indicadores do Sebrae Rondônia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0" y="-26476"/>
            <a:ext cx="9144000" cy="5143500"/>
            <a:chOff x="3776365" y="2619348"/>
            <a:chExt cx="9144000" cy="51435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365" y="2619348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6635"/>
            <a:ext cx="6692825" cy="41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933230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Indicadores do Sebrae Rondônia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884368" y="408391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SGE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7227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5045309-A707-47AB-9F9D-DC198C55D58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8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6349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Definições – Indicadores / Metas MOB 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4400"/>
            <a:ext cx="8182000" cy="42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1124000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Definições – Indicadores / Metas MOB 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94448" y="4941629"/>
            <a:ext cx="2245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Manual de Indicadores – Sebrae/NA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7488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5045309-A707-47AB-9F9D-DC198C55D58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" y="-92546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07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Definições – Metas Mobilizadoras 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2" y="1287785"/>
            <a:ext cx="882053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703802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Definições – Metas Mobilizadoras 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08304" y="329183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UGE/RO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8914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6349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Projeção do Cenário de Recurso 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-17022" y="-21112"/>
            <a:ext cx="9144000" cy="5143500"/>
            <a:chOff x="3738401" y="2670818"/>
            <a:chExt cx="9144000" cy="51435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01" y="2670818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76"/>
            <a:ext cx="6358285" cy="42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20354483">
            <a:off x="5114152" y="470165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961257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Projeção do Cenário de Recurso 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64288" y="446525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SGE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9926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6349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Metas Físicas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-24412" y="0"/>
            <a:ext cx="9144000" cy="5143500"/>
            <a:chOff x="3074268" y="2619348"/>
            <a:chExt cx="9144000" cy="51435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268" y="2619348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2"/>
            <a:ext cx="36480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77" y="699542"/>
            <a:ext cx="36385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914400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Metas Físicas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07904" y="492805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SGE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1859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349"/>
            <a:ext cx="7797552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Limites para Aplicação do Orçamento</a:t>
            </a:r>
            <a:endParaRPr lang="pt-B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0" y="-9503"/>
            <a:ext cx="9144000" cy="5143500"/>
            <a:chOff x="3710026" y="1457717"/>
            <a:chExt cx="9144000" cy="51435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026" y="1457717"/>
              <a:ext cx="9144000" cy="51435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" y="666141"/>
            <a:ext cx="8945514" cy="37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1371854" y="36349"/>
            <a:ext cx="7797552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Limites para Aplicação do Orçamento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16216" y="445835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SGE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0895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07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Cenário de Recurso (CSO / CSN)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pic>
        <p:nvPicPr>
          <p:cNvPr id="18" name="Imagem 17" descr="cid:image009.png@01D4361D.78D82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57106"/>
            <a:ext cx="2890631" cy="43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6228184" y="4155926"/>
            <a:ext cx="2890631" cy="0"/>
          </a:xfrm>
          <a:prstGeom prst="line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683568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Cenário de Recurso (CSO / CSN)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" y="757106"/>
            <a:ext cx="6070551" cy="310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" y="3829098"/>
            <a:ext cx="6068308" cy="26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>
            <a:endCxn id="1026" idx="3"/>
          </p:cNvCxnSpPr>
          <p:nvPr/>
        </p:nvCxnSpPr>
        <p:spPr>
          <a:xfrm flipV="1">
            <a:off x="20720" y="2308139"/>
            <a:ext cx="6068308" cy="1304"/>
          </a:xfrm>
          <a:prstGeom prst="line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7504" y="555526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Manual do Plano Estratégico 2019 -  Sebrae/NA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980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07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Projeção – Cenário de </a:t>
            </a:r>
            <a:r>
              <a:rPr lang="pt-BR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MPEs</a:t>
            </a: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5045309-A707-47AB-9F9D-DC198C55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38"/>
            <a:ext cx="9144000" cy="51435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6" y="1491630"/>
            <a:ext cx="6640538" cy="14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14" y="2873850"/>
            <a:ext cx="6640538" cy="41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5545068" y="3052422"/>
            <a:ext cx="770983" cy="0"/>
          </a:xfrm>
          <a:prstGeom prst="line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362565" y="1923678"/>
            <a:ext cx="1002618" cy="0"/>
          </a:xfrm>
          <a:prstGeom prst="line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362565" y="3291830"/>
            <a:ext cx="1002618" cy="0"/>
          </a:xfrm>
          <a:prstGeom prst="line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362565" y="1923678"/>
            <a:ext cx="0" cy="1368152"/>
          </a:xfrm>
          <a:prstGeom prst="line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6350304" y="1923678"/>
            <a:ext cx="0" cy="1368152"/>
          </a:xfrm>
          <a:prstGeom prst="line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683568" y="36349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Projeção – Cenário de </a:t>
            </a:r>
            <a:r>
              <a:rPr lang="pt-BR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MPEs</a:t>
            </a: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02062" y="3514460"/>
            <a:ext cx="3518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Manual de Publico Alvo do Sistema Sebrae – 2019 – Sebrae/NA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1413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36349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Análise Comparativa da Região Norte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-34211" y="0"/>
            <a:ext cx="9144000" cy="5321984"/>
            <a:chOff x="1691369" y="-186873"/>
            <a:chExt cx="9144000" cy="5321984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369" y="-186873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0" y="1347614"/>
            <a:ext cx="8681789" cy="18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 txBox="1">
            <a:spLocks/>
          </p:cNvSpPr>
          <p:nvPr/>
        </p:nvSpPr>
        <p:spPr>
          <a:xfrm>
            <a:off x="457200" y="33707"/>
            <a:ext cx="8229600" cy="540000"/>
          </a:xfrm>
          <a:prstGeom prst="rect">
            <a:avLst/>
          </a:prstGeom>
        </p:spPr>
        <p:txBody>
          <a:bodyPr vert="horz" lIns="91275" tIns="45644" rIns="91275" bIns="45644" rtlCol="0" anchor="ctr">
            <a:noAutofit/>
          </a:bodyPr>
          <a:lstStyle>
            <a:lvl1pPr algn="ctr" defTabSz="9127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28650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Análise Comparativa da Região Norte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00192" y="3406738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Sebrae/NA e Sebrae/RO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1466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19435" y="-7299"/>
            <a:ext cx="9144000" cy="5321984"/>
            <a:chOff x="1691369" y="-186873"/>
            <a:chExt cx="9144000" cy="532198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369" y="-186873"/>
              <a:ext cx="9144000" cy="51435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3981779" cy="433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D:\Users\cadu\Desktop\2015\UGE\Mapa RO Sebrae 4 - 7 Regionais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01" y="841476"/>
            <a:ext cx="4888509" cy="34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 rot="20218980">
            <a:off x="-148820" y="757134"/>
            <a:ext cx="418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  para 2019</a:t>
            </a:r>
            <a:endParaRPr lang="pt-BR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090819" y="1935694"/>
            <a:ext cx="488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Digital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 rot="19370067">
            <a:off x="6039589" y="3239407"/>
            <a:ext cx="3300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Eleições Presidenciais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 rot="1605960">
            <a:off x="4356058" y="907309"/>
            <a:ext cx="459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Eleições dos </a:t>
            </a:r>
            <a:r>
              <a:rPr lang="pt-BR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CDEs</a:t>
            </a:r>
            <a:r>
              <a:rPr lang="pt-BR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Diretorias Estaduais</a:t>
            </a:r>
            <a:endParaRPr lang="pt-BR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 rot="737672">
            <a:off x="2862252" y="304227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de 6%</a:t>
            </a:r>
            <a:endParaRPr lang="pt-BR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09641" y="4310442"/>
            <a:ext cx="592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Plano 2019</a:t>
            </a:r>
            <a:endParaRPr lang="pt-B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45"/>
            <a:ext cx="9144000" cy="48522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61" y="1497153"/>
            <a:ext cx="384049" cy="2240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85" y="2697005"/>
            <a:ext cx="384049" cy="2240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2" y="3205128"/>
            <a:ext cx="384049" cy="2240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60" y="3831801"/>
            <a:ext cx="384049" cy="2240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49" y="4066119"/>
            <a:ext cx="384049" cy="2240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81" y="1380801"/>
            <a:ext cx="384049" cy="2240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2" y="1141304"/>
            <a:ext cx="384049" cy="2240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88" y="2533547"/>
            <a:ext cx="211226" cy="12321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1" y="794951"/>
            <a:ext cx="272545" cy="15898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39" y="901392"/>
            <a:ext cx="211224" cy="12321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19" y="897678"/>
            <a:ext cx="211224" cy="12321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45" y="4178134"/>
            <a:ext cx="272545" cy="15898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97" y="3446105"/>
            <a:ext cx="272545" cy="15898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28" y="2889755"/>
            <a:ext cx="225244" cy="13139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72" y="3297885"/>
            <a:ext cx="247768" cy="14453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86" y="2563646"/>
            <a:ext cx="225244" cy="13139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2" y="1776921"/>
            <a:ext cx="186152" cy="10858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33" y="1179455"/>
            <a:ext cx="216785" cy="12645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88" y="2744856"/>
            <a:ext cx="238464" cy="13910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79" y="648599"/>
            <a:ext cx="197077" cy="1149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60" y="1901062"/>
            <a:ext cx="197077" cy="11496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44" y="1873632"/>
            <a:ext cx="179161" cy="10451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97" y="2337279"/>
            <a:ext cx="216785" cy="12645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0" y="3435846"/>
            <a:ext cx="197077" cy="114963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72" y="2904623"/>
            <a:ext cx="197077" cy="11496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86" y="3896467"/>
            <a:ext cx="216785" cy="126459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28" y="1045936"/>
            <a:ext cx="216785" cy="126459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03" y="2836221"/>
            <a:ext cx="238464" cy="13910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1833746"/>
            <a:ext cx="197077" cy="11496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43" y="2245201"/>
            <a:ext cx="216785" cy="126459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98" y="2797405"/>
            <a:ext cx="197077" cy="11496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20" y="3540557"/>
            <a:ext cx="197077" cy="114963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84" y="3359447"/>
            <a:ext cx="179161" cy="10451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97" y="3791376"/>
            <a:ext cx="216785" cy="126459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41" y="2290275"/>
            <a:ext cx="162874" cy="95011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08" y="3005888"/>
            <a:ext cx="179161" cy="104512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05" y="1762430"/>
            <a:ext cx="197077" cy="114963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95" y="2146377"/>
            <a:ext cx="197077" cy="114963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05" y="2167963"/>
            <a:ext cx="216785" cy="126459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47" y="4339661"/>
            <a:ext cx="216785" cy="126459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2" y="2739957"/>
            <a:ext cx="216785" cy="126459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12" y="1219431"/>
            <a:ext cx="179161" cy="104512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89" y="2037374"/>
            <a:ext cx="216785" cy="126459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08" y="2056319"/>
            <a:ext cx="216785" cy="126459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59" y="2454815"/>
            <a:ext cx="216785" cy="126459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63" y="1506177"/>
            <a:ext cx="179161" cy="104512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24" y="3284442"/>
            <a:ext cx="179161" cy="104512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66" y="2761515"/>
            <a:ext cx="162874" cy="95011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30" y="3865622"/>
            <a:ext cx="216785" cy="126459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84" y="3522804"/>
            <a:ext cx="197077" cy="114963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33" y="3695424"/>
            <a:ext cx="216785" cy="126459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36" y="3475152"/>
            <a:ext cx="162874" cy="95011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11" y="706080"/>
            <a:ext cx="197077" cy="114963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56" y="1848085"/>
            <a:ext cx="179161" cy="104512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6" y="2117857"/>
            <a:ext cx="216785" cy="126459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88" y="2591793"/>
            <a:ext cx="148067" cy="86374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17" y="4538045"/>
            <a:ext cx="179161" cy="104513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52" y="3791374"/>
            <a:ext cx="216785" cy="126461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44" y="1330914"/>
            <a:ext cx="179161" cy="104513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27" y="3813888"/>
            <a:ext cx="197077" cy="114963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21" y="3617897"/>
            <a:ext cx="197077" cy="114963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48" y="1138001"/>
            <a:ext cx="179161" cy="104512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75" y="1116332"/>
            <a:ext cx="197077" cy="114963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12" y="1179826"/>
            <a:ext cx="179161" cy="104512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42" y="2706092"/>
            <a:ext cx="148067" cy="86374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3" y="2614956"/>
            <a:ext cx="148067" cy="86374"/>
          </a:xfrm>
          <a:prstGeom prst="rect">
            <a:avLst/>
          </a:prstGeom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66" y="3982656"/>
            <a:ext cx="162874" cy="95012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47" y="4289613"/>
            <a:ext cx="162874" cy="95012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9" y="2429246"/>
            <a:ext cx="179161" cy="104512"/>
          </a:xfrm>
          <a:prstGeom prst="rect">
            <a:avLst/>
          </a:prstGeom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08" y="1869690"/>
            <a:ext cx="179161" cy="104512"/>
          </a:xfrm>
          <a:prstGeom prst="rect">
            <a:avLst/>
          </a:prstGeom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93" y="2830571"/>
            <a:ext cx="148067" cy="86374"/>
          </a:xfrm>
          <a:prstGeom prst="rect">
            <a:avLst/>
          </a:prstGeom>
        </p:spPr>
      </p:pic>
      <p:pic>
        <p:nvPicPr>
          <p:cNvPr id="78" name="Imagem 7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87" y="2955621"/>
            <a:ext cx="148067" cy="86374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38" y="2817265"/>
            <a:ext cx="134606" cy="78521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31" y="3004933"/>
            <a:ext cx="179161" cy="104513"/>
          </a:xfrm>
          <a:prstGeom prst="rect">
            <a:avLst/>
          </a:prstGeom>
        </p:spPr>
      </p:pic>
      <p:pic>
        <p:nvPicPr>
          <p:cNvPr id="81" name="Imagem 8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78" y="3046618"/>
            <a:ext cx="148067" cy="86374"/>
          </a:xfrm>
          <a:prstGeom prst="rect">
            <a:avLst/>
          </a:prstGeom>
        </p:spPr>
      </p:pic>
      <p:pic>
        <p:nvPicPr>
          <p:cNvPr id="82" name="Imagem 8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21" y="2458224"/>
            <a:ext cx="148067" cy="86374"/>
          </a:xfrm>
          <a:prstGeom prst="rect">
            <a:avLst/>
          </a:prstGeom>
        </p:spPr>
      </p:pic>
      <p:pic>
        <p:nvPicPr>
          <p:cNvPr id="83" name="Imagem 8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13" y="4746277"/>
            <a:ext cx="162874" cy="95012"/>
          </a:xfrm>
          <a:prstGeom prst="rect">
            <a:avLst/>
          </a:prstGeom>
        </p:spPr>
      </p:pic>
      <p:pic>
        <p:nvPicPr>
          <p:cNvPr id="84" name="Imagem 8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58" y="2223902"/>
            <a:ext cx="148067" cy="86374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11" y="4692179"/>
            <a:ext cx="148067" cy="86374"/>
          </a:xfrm>
          <a:prstGeom prst="rect">
            <a:avLst/>
          </a:prstGeom>
        </p:spPr>
      </p:pic>
      <p:pic>
        <p:nvPicPr>
          <p:cNvPr id="86" name="Imagem 8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99810"/>
            <a:ext cx="197077" cy="114963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87" y="3220286"/>
            <a:ext cx="179161" cy="104512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76" y="2999112"/>
            <a:ext cx="162874" cy="95012"/>
          </a:xfrm>
          <a:prstGeom prst="rect">
            <a:avLst/>
          </a:prstGeom>
        </p:spPr>
      </p:pic>
      <p:pic>
        <p:nvPicPr>
          <p:cNvPr id="89" name="Imagem 8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32" y="3390663"/>
            <a:ext cx="134606" cy="78521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94" y="3696364"/>
            <a:ext cx="162874" cy="95012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37" y="3444175"/>
            <a:ext cx="134606" cy="78521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29" y="2204990"/>
            <a:ext cx="148067" cy="86374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4" y="4408884"/>
            <a:ext cx="162874" cy="95012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4785657"/>
            <a:ext cx="185745" cy="108351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12" y="1762430"/>
            <a:ext cx="185745" cy="108351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31" y="1452001"/>
            <a:ext cx="185745" cy="108351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96" y="3610523"/>
            <a:ext cx="185745" cy="108351"/>
          </a:xfrm>
          <a:prstGeom prst="rect">
            <a:avLst/>
          </a:prstGeom>
        </p:spPr>
      </p:pic>
      <p:pic>
        <p:nvPicPr>
          <p:cNvPr id="98" name="Imagem 9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765736"/>
            <a:ext cx="185745" cy="108351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67" y="3078816"/>
            <a:ext cx="185745" cy="108351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08" y="2145397"/>
            <a:ext cx="204320" cy="119186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76" y="686600"/>
            <a:ext cx="185745" cy="108351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44" y="2109658"/>
            <a:ext cx="185745" cy="108351"/>
          </a:xfrm>
          <a:prstGeom prst="rect">
            <a:avLst/>
          </a:prstGeom>
        </p:spPr>
      </p:pic>
      <p:pic>
        <p:nvPicPr>
          <p:cNvPr id="103" name="Imagem 10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058143"/>
            <a:ext cx="185745" cy="108351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88" y="4471116"/>
            <a:ext cx="204319" cy="119186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8" y="3975907"/>
            <a:ext cx="204319" cy="119186"/>
          </a:xfrm>
          <a:prstGeom prst="rect">
            <a:avLst/>
          </a:prstGeom>
        </p:spPr>
      </p:pic>
      <p:pic>
        <p:nvPicPr>
          <p:cNvPr id="106" name="Imagem 10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2" y="4384154"/>
            <a:ext cx="204319" cy="119186"/>
          </a:xfrm>
          <a:prstGeom prst="rect">
            <a:avLst/>
          </a:prstGeom>
        </p:spPr>
      </p:pic>
      <p:pic>
        <p:nvPicPr>
          <p:cNvPr id="107" name="Imagem 10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63" y="3777626"/>
            <a:ext cx="185745" cy="108351"/>
          </a:xfrm>
          <a:prstGeom prst="rect">
            <a:avLst/>
          </a:prstGeom>
        </p:spPr>
      </p:pic>
      <p:pic>
        <p:nvPicPr>
          <p:cNvPr id="108" name="Imagem 10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45" y="2655022"/>
            <a:ext cx="204320" cy="119186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13" y="2947436"/>
            <a:ext cx="185745" cy="108351"/>
          </a:xfrm>
          <a:prstGeom prst="rect">
            <a:avLst/>
          </a:prstGeom>
        </p:spPr>
      </p:pic>
      <p:pic>
        <p:nvPicPr>
          <p:cNvPr id="110" name="Imagem 10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15" y="2127166"/>
            <a:ext cx="168859" cy="98501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24" y="1173813"/>
            <a:ext cx="185745" cy="108351"/>
          </a:xfrm>
          <a:prstGeom prst="rect">
            <a:avLst/>
          </a:prstGeom>
        </p:spPr>
      </p:pic>
      <p:pic>
        <p:nvPicPr>
          <p:cNvPr id="112" name="Imagem 11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25" y="2418902"/>
            <a:ext cx="204320" cy="119187"/>
          </a:xfrm>
          <a:prstGeom prst="rect">
            <a:avLst/>
          </a:prstGeom>
        </p:spPr>
      </p:pic>
      <p:pic>
        <p:nvPicPr>
          <p:cNvPr id="113" name="Imagem 11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93" y="1374094"/>
            <a:ext cx="168859" cy="98501"/>
          </a:xfrm>
          <a:prstGeom prst="rect">
            <a:avLst/>
          </a:prstGeom>
        </p:spPr>
      </p:pic>
      <p:pic>
        <p:nvPicPr>
          <p:cNvPr id="114" name="Imagem 11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45" y="2025934"/>
            <a:ext cx="204320" cy="119186"/>
          </a:xfrm>
          <a:prstGeom prst="rect">
            <a:avLst/>
          </a:prstGeom>
        </p:spPr>
      </p:pic>
      <p:pic>
        <p:nvPicPr>
          <p:cNvPr id="115" name="Imagem 11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68" y="2191025"/>
            <a:ext cx="185745" cy="108351"/>
          </a:xfrm>
          <a:prstGeom prst="rect">
            <a:avLst/>
          </a:prstGeom>
        </p:spPr>
      </p:pic>
      <p:pic>
        <p:nvPicPr>
          <p:cNvPr id="116" name="Imagem 11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76" y="2816227"/>
            <a:ext cx="153508" cy="89546"/>
          </a:xfrm>
          <a:prstGeom prst="rect">
            <a:avLst/>
          </a:prstGeom>
        </p:spPr>
      </p:pic>
      <p:pic>
        <p:nvPicPr>
          <p:cNvPr id="117" name="Imagem 11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10" y="2606875"/>
            <a:ext cx="168859" cy="98501"/>
          </a:xfrm>
          <a:prstGeom prst="rect">
            <a:avLst/>
          </a:prstGeom>
        </p:spPr>
      </p:pic>
      <p:pic>
        <p:nvPicPr>
          <p:cNvPr id="118" name="Imagem 11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52" y="2460696"/>
            <a:ext cx="139553" cy="81406"/>
          </a:xfrm>
          <a:prstGeom prst="rect">
            <a:avLst/>
          </a:prstGeom>
        </p:spPr>
      </p:pic>
      <p:pic>
        <p:nvPicPr>
          <p:cNvPr id="119" name="Imagem 11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5" y="3285435"/>
            <a:ext cx="153508" cy="89546"/>
          </a:xfrm>
          <a:prstGeom prst="rect">
            <a:avLst/>
          </a:prstGeom>
        </p:spPr>
      </p:pic>
      <p:pic>
        <p:nvPicPr>
          <p:cNvPr id="120" name="Imagem 11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50" y="3420775"/>
            <a:ext cx="185745" cy="108351"/>
          </a:xfrm>
          <a:prstGeom prst="rect">
            <a:avLst/>
          </a:prstGeom>
        </p:spPr>
      </p:pic>
      <p:pic>
        <p:nvPicPr>
          <p:cNvPr id="121" name="Imagem 12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37" y="3524767"/>
            <a:ext cx="139553" cy="81406"/>
          </a:xfrm>
          <a:prstGeom prst="rect">
            <a:avLst/>
          </a:prstGeom>
        </p:spPr>
      </p:pic>
      <p:pic>
        <p:nvPicPr>
          <p:cNvPr id="122" name="Imagem 12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48" y="3526110"/>
            <a:ext cx="185745" cy="108351"/>
          </a:xfrm>
          <a:prstGeom prst="rect">
            <a:avLst/>
          </a:prstGeom>
        </p:spPr>
      </p:pic>
      <p:pic>
        <p:nvPicPr>
          <p:cNvPr id="123" name="Imagem 12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89" y="3266630"/>
            <a:ext cx="185745" cy="108351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41" y="1609168"/>
            <a:ext cx="153508" cy="89546"/>
          </a:xfrm>
          <a:prstGeom prst="rect">
            <a:avLst/>
          </a:prstGeom>
        </p:spPr>
      </p:pic>
      <p:pic>
        <p:nvPicPr>
          <p:cNvPr id="125" name="Imagem 12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25" y="3271555"/>
            <a:ext cx="168859" cy="98501"/>
          </a:xfrm>
          <a:prstGeom prst="rect">
            <a:avLst/>
          </a:prstGeom>
        </p:spPr>
      </p:pic>
      <p:pic>
        <p:nvPicPr>
          <p:cNvPr id="126" name="Imagem 12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8" y="3374980"/>
            <a:ext cx="185745" cy="108351"/>
          </a:xfrm>
          <a:prstGeom prst="rect">
            <a:avLst/>
          </a:prstGeom>
        </p:spPr>
      </p:pic>
      <p:pic>
        <p:nvPicPr>
          <p:cNvPr id="127" name="Imagem 12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22" y="2776335"/>
            <a:ext cx="139553" cy="81406"/>
          </a:xfrm>
          <a:prstGeom prst="rect">
            <a:avLst/>
          </a:prstGeom>
        </p:spPr>
      </p:pic>
      <p:pic>
        <p:nvPicPr>
          <p:cNvPr id="128" name="Imagem 1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20" y="1900341"/>
            <a:ext cx="168859" cy="98501"/>
          </a:xfrm>
          <a:prstGeom prst="rect">
            <a:avLst/>
          </a:prstGeom>
        </p:spPr>
      </p:pic>
      <p:pic>
        <p:nvPicPr>
          <p:cNvPr id="129" name="Imagem 12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98" y="3984077"/>
            <a:ext cx="204320" cy="119187"/>
          </a:xfrm>
          <a:prstGeom prst="rect">
            <a:avLst/>
          </a:prstGeom>
        </p:spPr>
      </p:pic>
      <p:pic>
        <p:nvPicPr>
          <p:cNvPr id="130" name="Imagem 12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98" y="2220783"/>
            <a:ext cx="139553" cy="81406"/>
          </a:xfrm>
          <a:prstGeom prst="rect">
            <a:avLst/>
          </a:prstGeom>
        </p:spPr>
      </p:pic>
      <p:pic>
        <p:nvPicPr>
          <p:cNvPr id="131" name="Imagem 13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41" y="1746100"/>
            <a:ext cx="168859" cy="98501"/>
          </a:xfrm>
          <a:prstGeom prst="rect">
            <a:avLst/>
          </a:prstGeom>
        </p:spPr>
      </p:pic>
      <p:sp>
        <p:nvSpPr>
          <p:cNvPr id="132" name="CaixaDeTexto 131"/>
          <p:cNvSpPr txBox="1"/>
          <p:nvPr/>
        </p:nvSpPr>
        <p:spPr>
          <a:xfrm>
            <a:off x="4386889" y="473786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UGE/RO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7172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45"/>
            <a:ext cx="9144000" cy="485221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39"/>
            <a:ext cx="9144000" cy="485221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20" y="2439160"/>
            <a:ext cx="193914" cy="11311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88" y="2533222"/>
            <a:ext cx="158697" cy="9257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40" y="2512026"/>
            <a:ext cx="150876" cy="8801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62" y="840214"/>
            <a:ext cx="174567" cy="10183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62" y="733837"/>
            <a:ext cx="309250" cy="18039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22" y="2946546"/>
            <a:ext cx="158697" cy="9257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70" y="3384830"/>
            <a:ext cx="211226" cy="12321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9" y="3224154"/>
            <a:ext cx="174567" cy="10183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70" y="2390015"/>
            <a:ext cx="150876" cy="8801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65" y="3611878"/>
            <a:ext cx="216785" cy="12645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67" y="3423271"/>
            <a:ext cx="216785" cy="12645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69" y="3244810"/>
            <a:ext cx="216785" cy="12645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19" y="3320229"/>
            <a:ext cx="216785" cy="12645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74" y="4122986"/>
            <a:ext cx="216785" cy="12645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17" y="4309844"/>
            <a:ext cx="179161" cy="10451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29" y="1375664"/>
            <a:ext cx="197077" cy="11496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95" y="1833052"/>
            <a:ext cx="162874" cy="95011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63" y="1681432"/>
            <a:ext cx="197077" cy="114964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9" y="2072880"/>
            <a:ext cx="179161" cy="10451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65" y="2393423"/>
            <a:ext cx="197077" cy="114963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89" y="1260701"/>
            <a:ext cx="197077" cy="114963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73" y="1316171"/>
            <a:ext cx="197077" cy="11496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45657"/>
            <a:ext cx="162874" cy="95011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29" y="1541153"/>
            <a:ext cx="148067" cy="8637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5" y="1829126"/>
            <a:ext cx="148067" cy="8637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10" y="1681432"/>
            <a:ext cx="162874" cy="95011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9" y="2421162"/>
            <a:ext cx="238464" cy="137685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09" y="2193708"/>
            <a:ext cx="179161" cy="103445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11" y="2521288"/>
            <a:ext cx="197077" cy="113789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01" y="2653954"/>
            <a:ext cx="162874" cy="9404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74" y="2587686"/>
            <a:ext cx="162874" cy="9404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01" y="2456546"/>
            <a:ext cx="148067" cy="85491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76" y="2580069"/>
            <a:ext cx="162874" cy="94040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88" y="2818040"/>
            <a:ext cx="148067" cy="85491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23" y="2155392"/>
            <a:ext cx="134606" cy="77720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41957"/>
            <a:ext cx="238464" cy="137685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37" y="3300064"/>
            <a:ext cx="197077" cy="113789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63" y="3487685"/>
            <a:ext cx="134606" cy="77719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27" y="3269714"/>
            <a:ext cx="134606" cy="77719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05" y="3227668"/>
            <a:ext cx="148067" cy="85491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40" y="3577352"/>
            <a:ext cx="197077" cy="113789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51" y="3774252"/>
            <a:ext cx="216785" cy="125168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55" y="2970045"/>
            <a:ext cx="179161" cy="103445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92" y="2991307"/>
            <a:ext cx="197077" cy="113789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10" y="2766745"/>
            <a:ext cx="162874" cy="94040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28" y="3273340"/>
            <a:ext cx="148067" cy="85491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03" y="3316086"/>
            <a:ext cx="216785" cy="125168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50" y="3336867"/>
            <a:ext cx="179161" cy="104512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22" y="1555696"/>
            <a:ext cx="162874" cy="95012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36" y="1720882"/>
            <a:ext cx="216785" cy="126459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09" y="2065255"/>
            <a:ext cx="171216" cy="99878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37" y="1080599"/>
            <a:ext cx="197077" cy="114963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53" y="2050170"/>
            <a:ext cx="197077" cy="114963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19" y="2810178"/>
            <a:ext cx="162874" cy="95011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0037"/>
            <a:ext cx="162874" cy="95011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1" y="2246045"/>
            <a:ext cx="162874" cy="95011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99" y="920266"/>
            <a:ext cx="288541" cy="16831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35" y="947670"/>
            <a:ext cx="179161" cy="10451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2" y="1106423"/>
            <a:ext cx="216785" cy="12645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75" y="3900346"/>
            <a:ext cx="216785" cy="12645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57" y="4434323"/>
            <a:ext cx="179161" cy="10451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56" y="4318837"/>
            <a:ext cx="179161" cy="10451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08" y="2324303"/>
            <a:ext cx="197077" cy="114963"/>
          </a:xfrm>
          <a:prstGeom prst="rect">
            <a:avLst/>
          </a:prstGeom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71" y="2875524"/>
            <a:ext cx="216785" cy="126459"/>
          </a:xfrm>
          <a:prstGeom prst="rect">
            <a:avLst/>
          </a:prstGeom>
        </p:spPr>
      </p:pic>
      <p:pic>
        <p:nvPicPr>
          <p:cNvPr id="78" name="Imagem 7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5" y="3465550"/>
            <a:ext cx="216785" cy="126459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40" y="3668785"/>
            <a:ext cx="238464" cy="139105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26" y="3404768"/>
            <a:ext cx="162874" cy="95011"/>
          </a:xfrm>
          <a:prstGeom prst="rect">
            <a:avLst/>
          </a:prstGeom>
        </p:spPr>
      </p:pic>
      <p:pic>
        <p:nvPicPr>
          <p:cNvPr id="81" name="Imagem 8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67" y="3257230"/>
            <a:ext cx="197077" cy="114963"/>
          </a:xfrm>
          <a:prstGeom prst="rect">
            <a:avLst/>
          </a:prstGeom>
        </p:spPr>
      </p:pic>
      <p:pic>
        <p:nvPicPr>
          <p:cNvPr id="82" name="Imagem 8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0" y="3318798"/>
            <a:ext cx="162874" cy="95011"/>
          </a:xfrm>
          <a:prstGeom prst="rect">
            <a:avLst/>
          </a:prstGeom>
        </p:spPr>
      </p:pic>
      <p:pic>
        <p:nvPicPr>
          <p:cNvPr id="83" name="Imagem 8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4" y="2800200"/>
            <a:ext cx="197077" cy="114963"/>
          </a:xfrm>
          <a:prstGeom prst="rect">
            <a:avLst/>
          </a:prstGeom>
        </p:spPr>
      </p:pic>
      <p:pic>
        <p:nvPicPr>
          <p:cNvPr id="84" name="Imagem 8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57" y="3463314"/>
            <a:ext cx="216785" cy="126459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59" y="3222813"/>
            <a:ext cx="179161" cy="104512"/>
          </a:xfrm>
          <a:prstGeom prst="rect">
            <a:avLst/>
          </a:prstGeom>
        </p:spPr>
      </p:pic>
      <p:pic>
        <p:nvPicPr>
          <p:cNvPr id="86" name="Imagem 8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66" y="3807890"/>
            <a:ext cx="238464" cy="139105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94" y="4389308"/>
            <a:ext cx="179161" cy="104512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37" y="4491804"/>
            <a:ext cx="179161" cy="104512"/>
          </a:xfrm>
          <a:prstGeom prst="rect">
            <a:avLst/>
          </a:prstGeom>
        </p:spPr>
      </p:pic>
      <p:pic>
        <p:nvPicPr>
          <p:cNvPr id="89" name="Imagem 8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35" y="2820087"/>
            <a:ext cx="216785" cy="126459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85" y="2880332"/>
            <a:ext cx="162874" cy="95011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17" y="3044550"/>
            <a:ext cx="506279" cy="292317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30" y="1249339"/>
            <a:ext cx="360764" cy="208299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40" y="2834688"/>
            <a:ext cx="238464" cy="137685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91" y="2635078"/>
            <a:ext cx="422040" cy="246192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59" y="3807134"/>
            <a:ext cx="216785" cy="126459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8" y="1915500"/>
            <a:ext cx="427939" cy="249633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5" y="1312074"/>
            <a:ext cx="504220" cy="291128"/>
          </a:xfrm>
          <a:prstGeom prst="rect">
            <a:avLst/>
          </a:prstGeom>
        </p:spPr>
      </p:pic>
      <p:pic>
        <p:nvPicPr>
          <p:cNvPr id="98" name="Imagem 9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1" y="2176217"/>
            <a:ext cx="197077" cy="113789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68" y="2747994"/>
            <a:ext cx="417953" cy="241319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86" y="947671"/>
            <a:ext cx="367929" cy="214628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41" y="145645"/>
            <a:ext cx="367929" cy="214628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77" y="3088945"/>
            <a:ext cx="367929" cy="214628"/>
          </a:xfrm>
          <a:prstGeom prst="rect">
            <a:avLst/>
          </a:prstGeom>
        </p:spPr>
      </p:pic>
      <p:pic>
        <p:nvPicPr>
          <p:cNvPr id="103" name="Imagem 10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33" y="3763049"/>
            <a:ext cx="367929" cy="214628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90" y="3631201"/>
            <a:ext cx="367929" cy="214628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05" y="2922005"/>
            <a:ext cx="367929" cy="214628"/>
          </a:xfrm>
          <a:prstGeom prst="rect">
            <a:avLst/>
          </a:prstGeom>
        </p:spPr>
      </p:pic>
      <p:sp>
        <p:nvSpPr>
          <p:cNvPr id="106" name="CaixaDeTexto 105"/>
          <p:cNvSpPr txBox="1"/>
          <p:nvPr/>
        </p:nvSpPr>
        <p:spPr>
          <a:xfrm>
            <a:off x="3969484" y="459805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UGE/RO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8776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2" y="1923679"/>
            <a:ext cx="5796136" cy="936104"/>
          </a:xfrm>
        </p:spPr>
        <p:txBody>
          <a:bodyPr>
            <a:noAutofit/>
          </a:bodyPr>
          <a:lstStyle/>
          <a:p>
            <a:pPr algn="l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Arial Black" panose="020B0A04020102020204" pitchFamily="34" charset="0"/>
              </a:rPr>
              <a:t>GRATOS!</a:t>
            </a:r>
            <a:br>
              <a:rPr lang="pt-BR" sz="1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UGE - </a:t>
            </a:r>
            <a:r>
              <a:rPr lang="pt-BR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UNIDADE </a:t>
            </a:r>
            <a:r>
              <a:rPr lang="pt-BR" sz="1100" dirty="0">
                <a:solidFill>
                  <a:schemeClr val="bg1"/>
                </a:solidFill>
                <a:latin typeface="Arial Black" panose="020B0A04020102020204" pitchFamily="34" charset="0"/>
              </a:rPr>
              <a:t>DE GESTÃO ESTRATÉGIA</a:t>
            </a:r>
            <a:br>
              <a:rPr lang="pt-BR" sz="11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Sebrae Rondônia</a:t>
            </a:r>
            <a:r>
              <a:rPr lang="pt-BR" sz="12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pt-BR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-32404" y="-72008"/>
            <a:ext cx="9144000" cy="5215508"/>
            <a:chOff x="2414580" y="-80397"/>
            <a:chExt cx="9144000" cy="5215508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580" y="-80397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533"/>
            <a:ext cx="1728192" cy="20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5570"/>
            <a:ext cx="1724979" cy="19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57" y="627533"/>
            <a:ext cx="1702182" cy="19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38" y="2733766"/>
            <a:ext cx="1718713" cy="19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733768"/>
            <a:ext cx="1716421" cy="19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35540" y="362218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Sebrae/NA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8764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-36512" y="0"/>
            <a:ext cx="9144000" cy="5143500"/>
            <a:chOff x="2070424" y="153597"/>
            <a:chExt cx="9144000" cy="51435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424" y="153597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53267"/>
            <a:ext cx="7073004" cy="485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 rot="7842765">
            <a:off x="4723117" y="3313404"/>
            <a:ext cx="792088" cy="36004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516216" y="451596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Sebrae/NA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63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75901"/>
              </p:ext>
            </p:extLst>
          </p:nvPr>
        </p:nvGraphicFramePr>
        <p:xfrm>
          <a:off x="0" y="1"/>
          <a:ext cx="9144000" cy="5098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9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Cronograma Sebrae/RO do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Estratégico 2019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323" marR="51323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Etapas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323" marR="513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323" marR="513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323" marR="513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OBS: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323" marR="513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03/05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Videoconferência da UGE/NA para apresentar a proposta do Plano Estratégico 2019. 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UGE/NA passando as informações a todas as UGEs Estaduais.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17/05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Apresentação do Plano Estratégico 2019 ao CDE.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(Conselheiro Kleyson da UGE/NA)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Apresentação do plano 2019 pelo conselheiro do Sebrae/NA ao CDE.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17/05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Alinhamento estratégico da Região Amazônica para propor ações integradas no Plano 2019.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das UGEs da Região Norte.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28/05 a 06/07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Levantamento de informações econômicas e densidade empresarial dos Municípios por Regional.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Apresentar os resultados da pesquisa de efetividade dos clientes atendidos até maio/2018.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UIE/RO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OBS: UIE consolidando as informações.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 e 15/06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Alinhamento Estratégico das </a:t>
                      </a:r>
                      <a:r>
                        <a:rPr lang="pt-BR" sz="11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UGEs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das UGEs no Sebrae Nacional.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18/06 a 06/07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Elaborar cronograma de pesquisa dos Projetos de </a:t>
                      </a:r>
                      <a:r>
                        <a:rPr lang="pt-BR" sz="11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Macrosegmento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2017/2018.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(T Final)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Cronograma elaborado pela UIE/UARC/UGE e validado pelo Diretor Técnico.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OBS: UIE consolidando as informações.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21/06 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Apresentação da estratégia de Transformação Digital ao CDE.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do CDE, Palestrante convidado do Sebrae/NA.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21/06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Ordinária do CDE para indicação da Comissão e Relator do Plano 2019.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CDE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25/06 a 06/07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Análise de Potencialidades do Regional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Equipes regionais analisando as oportunidades da região com UIE, UARC e UGE.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28/06</a:t>
                      </a:r>
                      <a:endParaRPr lang="pt-B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Aprovação das Diretrizes pelo CDN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Sebrae Nacional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75426"/>
              </p:ext>
            </p:extLst>
          </p:nvPr>
        </p:nvGraphicFramePr>
        <p:xfrm>
          <a:off x="0" y="1"/>
          <a:ext cx="9138502" cy="507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4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Cronograma Sebrae/RO do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Estratégico 2019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Etapas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OBS: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29/06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Diretrizes do Sebrae Nacional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Documento a ser enviado pelo Sebrae/NA das Estratégias Nacionais de Atuação.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88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29/06 a 06/07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Análise das Diretrizes Nacionais, seus impactos e elaboração de proposta Estadual a DIREX/RO.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UGE/RO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29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05 ou 06/07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com os Diretores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 e DIREX/RO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       09/07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com as Gerências da DAF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Diretor Adm. Financeiro e UGE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830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Realizado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       09/07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com as Gerências da DISUP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Superintendente e UGE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b="1" baseline="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baseline="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       </a:t>
                      </a:r>
                      <a:r>
                        <a:rPr lang="pt-BR" sz="1100" b="1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18/07</a:t>
                      </a:r>
                      <a:endParaRPr lang="pt-BR" sz="1100" b="1" baseline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Apresentar as Diretrizes do </a:t>
                      </a:r>
                      <a:r>
                        <a:rPr lang="pt-BR" sz="1100" b="1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Plano 2019 </a:t>
                      </a:r>
                      <a:r>
                        <a:rPr lang="pt-BR" sz="1100" b="1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para </a:t>
                      </a:r>
                      <a:r>
                        <a:rPr lang="pt-BR" sz="1100" b="1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comissão de conselheiros.</a:t>
                      </a:r>
                      <a:endParaRPr lang="pt-BR" sz="1100" b="1" baseline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com a Comissão dos Conselheiros - CDE.</a:t>
                      </a:r>
                      <a:endParaRPr lang="pt-BR" sz="1100" b="1" baseline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482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09 a 29/07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Definição das Estratégias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das Atividades de Atendimento e Projetos de Macro segmento. (UARC, UGE e Diretoria Técnica).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Reuniões da UARC, UGE e Diretoria Técnica com as equipes regionais.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421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30/07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2ª Reunião de Lideres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Alinhamento das Orientações.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7976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 a 27/07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Inclusão dos Projetos no SGE pelos Gestores vinculados da DAF e DISUP.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Apoio da UGE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Conclusão de todos os módulos: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·         Módulo Estruturação;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·         Módulo Planejamento;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·         Módulo Orçamento.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6965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  16/07 a 03/08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Orientações finais das Estratégias de Atendimento e Inclusão dos Projetos no SGE pelos Gestores e análise da UARC.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com Diretor Técnico, UIE, UARC, UGE e Gerências Regionais.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Conclusão de todos os módulos: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·         Módulo Estruturação;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·         Módulo Planejamento;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·         Módulo Orçamento.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91600"/>
              </p:ext>
            </p:extLst>
          </p:nvPr>
        </p:nvGraphicFramePr>
        <p:xfrm>
          <a:off x="0" y="1"/>
          <a:ext cx="9138502" cy="5099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4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Cronograma Sebrae/RO do Plano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2019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Etapas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OBS:</a:t>
                      </a:r>
                      <a:endParaRPr lang="pt-BR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24" marR="588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88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10/08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Videoconferência para orientar sobre o recurso complementar de CSN conquistado pela ABASE.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DIREX e UGE/NA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77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 a 17/08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Análise e Ajustes do Plano 2019 pela UARC e UGE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UGE/RO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77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 a 24/08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Revisão do Plano 2019 pela DIREX/RO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 e DIREX/RO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579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27 a 30/08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Ajustes necessários para equalização do Plano 2019.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 e DIREX/RO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10/09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Anuncio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do Governo para Reduzir 6% do Sistema Sebrae para a Cultura, Museus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Governo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Federal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18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11/09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Disponibilização do PPA e Orçamento dos Sebrae/RO para o Sebrae/NA.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UGE/RO, data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alterada devido a inclusão do CSN complementar (Antes era 31/08)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21/09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Análise de Consistência dos Sebrae/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UFs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pela UGE e UGOC/NA.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UGE/NA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30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28/09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Conclusão da revisão do PPA e elaboração do Orçamento do Sebrae/NA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UGE/NA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38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Realizado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28/09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Validação do Plano 2019 pela DIREX/RO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DIREX/RO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508">
                <a:tc>
                  <a:txBody>
                    <a:bodyPr/>
                    <a:lstStyle/>
                    <a:p>
                      <a:pPr marL="0" marR="0" indent="0" algn="ctr" defTabSz="9127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100" b="1" dirty="0" smtClean="0">
                          <a:solidFill>
                            <a:srgbClr val="0F059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Em andamento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 smtClean="0">
                          <a:solidFill>
                            <a:srgbClr val="0000FF"/>
                          </a:solidFill>
                        </a:rPr>
                        <a:t>04/10</a:t>
                      </a:r>
                      <a:endParaRPr lang="pt-BR" sz="1200" baseline="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Análise da proposta do </a:t>
                      </a:r>
                      <a:r>
                        <a:rPr lang="pt-BR" sz="11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Plano Estratégico </a:t>
                      </a:r>
                      <a:r>
                        <a:rPr lang="pt-BR" sz="1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2019 pela </a:t>
                      </a:r>
                      <a:r>
                        <a:rPr lang="pt-BR" sz="11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Comissão </a:t>
                      </a:r>
                      <a:r>
                        <a:rPr lang="pt-BR" sz="1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1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Conselheiros</a:t>
                      </a:r>
                      <a:r>
                        <a:rPr lang="pt-BR" sz="1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pt-BR" sz="11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Reunião com a Comissão dos Conselheiros - CDE.</a:t>
                      </a:r>
                      <a:endParaRPr lang="pt-BR" sz="11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F059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Em andamento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Até 26/10</a:t>
                      </a:r>
                      <a:endParaRPr lang="pt-BR" sz="1100" baseline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Aprovação pelo CDE</a:t>
                      </a:r>
                      <a:endParaRPr lang="pt-BR" sz="1100" baseline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CDE</a:t>
                      </a:r>
                      <a:endParaRPr lang="pt-BR" sz="1100" baseline="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29/11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Aprovação pelo CDN do PPA e Orçamento do Sistema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CDN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30/11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Envio do PPA e Orçamento do Sistema aprovado pelo CDN aos Sebrae/UF e ao MDIC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CDN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2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440669" y="2323146"/>
            <a:ext cx="4104457" cy="857250"/>
          </a:xfrm>
        </p:spPr>
        <p:txBody>
          <a:bodyPr>
            <a:noAutofit/>
          </a:bodyPr>
          <a:lstStyle/>
          <a:p>
            <a:r>
              <a:rPr lang="pt-BR" sz="3200" dirty="0" smtClean="0"/>
              <a:t>Mapa Estratégico do Sebrae Rondônia</a:t>
            </a:r>
            <a:endParaRPr lang="pt-BR" sz="32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3" y="0"/>
            <a:ext cx="9155113" cy="758825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743" y="0"/>
            <a:ext cx="9144000" cy="5143500"/>
            <a:chOff x="2531236" y="120444"/>
            <a:chExt cx="9144000" cy="51435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236" y="120444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Imagem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20403" r="20074" b="9320"/>
          <a:stretch/>
        </p:blipFill>
        <p:spPr bwMode="auto">
          <a:xfrm>
            <a:off x="1466214" y="49544"/>
            <a:ext cx="6244534" cy="48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884368" y="408391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UGE/RO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2480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29E325D4-ADC5-45EC-A9FD-71A802B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6349"/>
            <a:ext cx="8229600" cy="540000"/>
          </a:xfrm>
        </p:spPr>
        <p:txBody>
          <a:bodyPr>
            <a:noAutofit/>
          </a:bodyPr>
          <a:lstStyle/>
          <a:p>
            <a:pPr>
              <a:tabLst>
                <a:tab pos="628650" algn="l"/>
              </a:tabLst>
            </a:pP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Objetivos Estratégicos e Prioridades Locais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BCCBF2-9E78-48F2-BA28-92955251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" y="6"/>
            <a:ext cx="9154779" cy="758129"/>
          </a:xfr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88E8CCD-20B3-49AD-A700-170EAF645999}"/>
              </a:ext>
            </a:extLst>
          </p:cNvPr>
          <p:cNvSpPr txBox="1"/>
          <p:nvPr/>
        </p:nvSpPr>
        <p:spPr>
          <a:xfrm>
            <a:off x="19435" y="126643"/>
            <a:ext cx="1742306" cy="359412"/>
          </a:xfrm>
          <a:prstGeom prst="rect">
            <a:avLst/>
          </a:prstGeom>
          <a:noFill/>
        </p:spPr>
        <p:txBody>
          <a:bodyPr wrap="square" lIns="81614" tIns="40808" rIns="81614" bIns="40808" rtlCol="0">
            <a:spAutoFit/>
          </a:bodyPr>
          <a:lstStyle/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APRESENTAÇÃO UGE</a:t>
            </a:r>
          </a:p>
          <a:p>
            <a:pPr marL="0" marR="0" lvl="0" indent="0" algn="l" defTabSz="4080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 smtClean="0">
                <a:solidFill>
                  <a:prstClr val="white"/>
                </a:solidFill>
                <a:latin typeface="Arial Narrow"/>
                <a:ea typeface="ヒラギノ角ゴ Pro W3" pitchFamily="-84" charset="-128"/>
                <a:cs typeface="Arial Narrow"/>
              </a:rPr>
              <a:t>Outubro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ヒラギノ角ゴ Pro W3" pitchFamily="-84" charset="-128"/>
                <a:cs typeface="Arial Narrow"/>
              </a:rPr>
              <a:t>2018</a:t>
            </a:r>
          </a:p>
        </p:txBody>
      </p:sp>
      <p:grpSp>
        <p:nvGrpSpPr>
          <p:cNvPr id="14" name="Agrupar 5">
            <a:extLst>
              <a:ext uri="{FF2B5EF4-FFF2-40B4-BE49-F238E27FC236}">
                <a16:creationId xmlns:a16="http://schemas.microsoft.com/office/drawing/2014/main" id="{47080F79-DB29-49BD-A24B-2792C464D7E6}"/>
              </a:ext>
            </a:extLst>
          </p:cNvPr>
          <p:cNvGrpSpPr/>
          <p:nvPr/>
        </p:nvGrpSpPr>
        <p:grpSpPr>
          <a:xfrm>
            <a:off x="19435" y="-257"/>
            <a:ext cx="9144000" cy="5143500"/>
            <a:chOff x="3074268" y="2619348"/>
            <a:chExt cx="9144000" cy="51435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5045309-A707-47AB-9F9D-DC198C55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268" y="2619348"/>
              <a:ext cx="9144000" cy="5143500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46B466-BAC1-4BD0-82A6-5F905CF8B0E0}"/>
                </a:ext>
              </a:extLst>
            </p:cNvPr>
            <p:cNvSpPr/>
            <p:nvPr/>
          </p:nvSpPr>
          <p:spPr>
            <a:xfrm>
              <a:off x="5762580" y="4991095"/>
              <a:ext cx="2448000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50"/>
            <a:ext cx="6418325" cy="512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39552" y="451596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SGE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9430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Separata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otvs_guia_template_2016_v1_1">
  <a:themeElements>
    <a:clrScheme name="TOTVS">
      <a:dk1>
        <a:srgbClr val="4A5C61"/>
      </a:dk1>
      <a:lt1>
        <a:sysClr val="window" lastClr="FFFFFF"/>
      </a:lt1>
      <a:dk2>
        <a:srgbClr val="4A5C61"/>
      </a:dk2>
      <a:lt2>
        <a:srgbClr val="FFFFFF"/>
      </a:lt2>
      <a:accent1>
        <a:srgbClr val="00739C"/>
      </a:accent1>
      <a:accent2>
        <a:srgbClr val="297BB5"/>
      </a:accent2>
      <a:accent3>
        <a:srgbClr val="5BB3CA"/>
      </a:accent3>
      <a:accent4>
        <a:srgbClr val="F59528"/>
      </a:accent4>
      <a:accent5>
        <a:srgbClr val="4A5C61"/>
      </a:accent5>
      <a:accent6>
        <a:srgbClr val="7D969B"/>
      </a:accent6>
      <a:hlink>
        <a:srgbClr val="F59528"/>
      </a:hlink>
      <a:folHlink>
        <a:srgbClr val="297BB5"/>
      </a:folHlink>
    </a:clrScheme>
    <a:fontScheme name="TOTV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NICOM_Reunião com SCE_ 03 2016_v2" id="{07AC4941-557D-459C-8914-949FFB4E9543}" vid="{F42B55BC-48F3-4A38-8A6A-B797088BACC4}"/>
    </a:ext>
  </a:extLst>
</a:theme>
</file>

<file path=ppt/theme/theme3.xml><?xml version="1.0" encoding="utf-8"?>
<a:theme xmlns:a="http://schemas.openxmlformats.org/drawingml/2006/main" name="5_Separata 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7_Separata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eparata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14625</TotalTime>
  <Words>949</Words>
  <Application>Microsoft Office PowerPoint</Application>
  <PresentationFormat>Apresentação na tela (16:9)</PresentationFormat>
  <Paragraphs>251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Wingdings</vt:lpstr>
      <vt:lpstr>ヒラギノ角ゴ Pro W3</vt:lpstr>
      <vt:lpstr>6_Separata 01</vt:lpstr>
      <vt:lpstr>totvs_guia_template_2016_v1_1</vt:lpstr>
      <vt:lpstr>5_Separata 04</vt:lpstr>
      <vt:lpstr>7_Separata 01</vt:lpstr>
      <vt:lpstr>PRESENTATIONLOAD</vt:lpstr>
      <vt:lpstr>2_Tema do Office</vt:lpstr>
      <vt:lpstr>1_Separata 01</vt:lpstr>
      <vt:lpstr>  Conceitos e Regras para Elaboração do Plano Estratégico 2019 do SEBRAE Rondônia Apresentação para Comissão de Conselheiros do Sebrae Rondônia      Porto Velho, 04 de Outubro, 2018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 Estratégico do Sebrae Rondônia</vt:lpstr>
      <vt:lpstr>Objetivos Estratégicos e Prioridades Locais</vt:lpstr>
      <vt:lpstr>Distribuição de Recurso - Objetivos Estratégicos</vt:lpstr>
      <vt:lpstr>Indicadores do Sebrae Rondônia</vt:lpstr>
      <vt:lpstr>Definições – Indicadores / Metas MOB </vt:lpstr>
      <vt:lpstr>Definições – Metas Mobilizadoras </vt:lpstr>
      <vt:lpstr>Projeção do Cenário de Recurso </vt:lpstr>
      <vt:lpstr>Metas Físicas</vt:lpstr>
      <vt:lpstr>Limites para Aplicação do Orçamento</vt:lpstr>
      <vt:lpstr> Cenário de Recurso (CSO / CSN)</vt:lpstr>
      <vt:lpstr>Projeção – Cenário de MPEs </vt:lpstr>
      <vt:lpstr> Análise Comparativa da Região Norte</vt:lpstr>
      <vt:lpstr>Apresentação do PowerPoint</vt:lpstr>
      <vt:lpstr>Apresentação do PowerPoint</vt:lpstr>
      <vt:lpstr> GRATOS! UGE - UNIDADE DE GESTÃO ESTRATÉGIA Sebrae Rondônia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Comunicação para o desenvolvimento do Plano e Orçamento 2017</dc:title>
  <dc:creator>Pedro Henrique Pereira de Souza</dc:creator>
  <cp:lastModifiedBy>Arimaldo Brasil Amaral Junior</cp:lastModifiedBy>
  <cp:revision>1418</cp:revision>
  <cp:lastPrinted>2018-06-13T16:09:11Z</cp:lastPrinted>
  <dcterms:created xsi:type="dcterms:W3CDTF">2016-03-31T18:30:01Z</dcterms:created>
  <dcterms:modified xsi:type="dcterms:W3CDTF">2019-01-11T20:15:07Z</dcterms:modified>
</cp:coreProperties>
</file>